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8" r:id="rId4"/>
    <p:sldId id="268" r:id="rId5"/>
    <p:sldId id="260" r:id="rId6"/>
    <p:sldId id="259" r:id="rId7"/>
    <p:sldId id="266" r:id="rId8"/>
    <p:sldId id="263" r:id="rId9"/>
    <p:sldId id="267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f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A spektrum, a sávszélesség és az átviteli kapacitás kapcsolata</a:t>
            </a:r>
            <a:r>
              <a:rPr lang="hu-HU" sz="3200" dirty="0"/>
              <a:t> 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Írta: Boholy Bálint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293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hu-HU" sz="2800" b="1" dirty="0"/>
              <a:t>A sávszélesség, a frekvencia és a spektrum kapcsolata</a:t>
            </a:r>
            <a:r>
              <a:rPr lang="hu-HU" sz="2800" dirty="0"/>
              <a:t/>
            </a:r>
            <a:br>
              <a:rPr lang="hu-HU" sz="2800" dirty="0"/>
            </a:br>
            <a:endParaRPr lang="hu-HU" sz="2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Frekvencia:</a:t>
            </a:r>
          </a:p>
          <a:p>
            <a:r>
              <a:rPr lang="hu-HU" dirty="0" smtClean="0"/>
              <a:t>A </a:t>
            </a:r>
            <a:r>
              <a:rPr lang="hu-HU" dirty="0"/>
              <a:t>frekvencia egy hullám egy másodperc alatt bekövetkező teljes ciklusainak számát jelenti. Hertzben (Hz) mérik, és közvetlenül összefügg az adatátvitel sebességével. Minél nagyobb a frekvencia, annál nagyobb az adatátviteli kapacitás</a:t>
            </a:r>
            <a:r>
              <a:rPr lang="hu-HU" dirty="0" smtClean="0"/>
              <a:t>.</a:t>
            </a:r>
          </a:p>
          <a:p>
            <a:r>
              <a:rPr lang="hu-HU" dirty="0" smtClean="0"/>
              <a:t>Spektrum:</a:t>
            </a:r>
            <a:endParaRPr lang="hu-HU" dirty="0"/>
          </a:p>
          <a:p>
            <a:r>
              <a:rPr lang="hu-HU" dirty="0"/>
              <a:t>A spektrum a maga részéről a jel továbbítására használt frekvenciatartományra utal. Az elektronikában különböző frekvenciasávokra vagy tartományokra osztják, például rádióspektrumra, mikrohullámú spektrumra stb.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075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hu-HU" dirty="0" smtClean="0"/>
              <a:t>Összefüggés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sávszélesség szorosan összefügg a frekvenciával és a spektrummal. Minél nagyobb a sávszélesség, annál nagyobb az adatátvitel képessége egy jelen keresztül. Például egy nagy sebességű internetes hálózaton bőséges sávszélességre van szükség a nagy mennyiségű adat gyors és hatékony átviteléhez.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6187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54"/>
            <a:ext cx="12191236" cy="5778138"/>
          </a:xfrm>
        </p:spPr>
      </p:pic>
    </p:spTree>
    <p:extLst>
      <p:ext uri="{BB962C8B-B14F-4D97-AF65-F5344CB8AC3E}">
        <p14:creationId xmlns:p14="http://schemas.microsoft.com/office/powerpoint/2010/main" val="27077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 flipH="1">
            <a:off x="722808" y="160338"/>
            <a:ext cx="3692437" cy="2213958"/>
          </a:xfrm>
        </p:spPr>
        <p:txBody>
          <a:bodyPr>
            <a:normAutofit/>
          </a:bodyPr>
          <a:lstStyle/>
          <a:p>
            <a:r>
              <a:rPr lang="hu-HU" b="1" dirty="0"/>
              <a:t>sávszélesség</a:t>
            </a:r>
            <a:br>
              <a:rPr lang="hu-HU" b="1" dirty="0"/>
            </a:br>
            <a:endParaRPr lang="hu-HU" dirty="0"/>
          </a:p>
        </p:txBody>
      </p:sp>
      <p:sp>
        <p:nvSpPr>
          <p:cNvPr id="4" name="AutoShape 2" descr="Közeljövő: Celluláris hálózat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4" name="Picture 10" descr="Közeljövő: Celluláris hálózato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94" y="1410586"/>
            <a:ext cx="7966035" cy="480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47" y="0"/>
            <a:ext cx="9105853" cy="31642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278616"/>
            <a:ext cx="8354786" cy="357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723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 flipH="1" flipV="1">
            <a:off x="9555357" y="1631575"/>
            <a:ext cx="215153" cy="301213"/>
          </a:xfrm>
        </p:spPr>
        <p:txBody>
          <a:bodyPr>
            <a:normAutofit/>
          </a:bodyPr>
          <a:lstStyle/>
          <a:p>
            <a:r>
              <a:rPr lang="hu-HU" sz="800" dirty="0" smtClean="0"/>
              <a:t>.</a:t>
            </a:r>
            <a:endParaRPr lang="hu-HU" sz="800" dirty="0"/>
          </a:p>
        </p:txBody>
      </p:sp>
      <p:pic>
        <p:nvPicPr>
          <p:cNvPr id="3074" name="Picture 2" descr="File:Duration-bandwidth product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863"/>
            <a:ext cx="11390305" cy="3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87634"/>
            <a:ext cx="11616253" cy="3408977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1175658" y="2781648"/>
            <a:ext cx="222202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Jel erősség</a:t>
            </a:r>
            <a:endParaRPr lang="hu-HU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5136631" y="2781648"/>
            <a:ext cx="2622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Jel</a:t>
            </a:r>
            <a:endParaRPr lang="hu-H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16132" y="1818110"/>
            <a:ext cx="10820400" cy="1293028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2050" name="Picture 2" descr="Sávszélesség vagy hálózati sebesség | Kovács Attila rendszergazda honlapj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1" y="1410887"/>
            <a:ext cx="11872158" cy="53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50572" y="3037310"/>
            <a:ext cx="8610600" cy="1293028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7531" cy="7154151"/>
          </a:xfrm>
        </p:spPr>
      </p:pic>
    </p:spTree>
    <p:extLst>
      <p:ext uri="{BB962C8B-B14F-4D97-AF65-F5344CB8AC3E}">
        <p14:creationId xmlns:p14="http://schemas.microsoft.com/office/powerpoint/2010/main" val="28530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4068" y="764373"/>
            <a:ext cx="10622132" cy="1293028"/>
          </a:xfrm>
        </p:spPr>
        <p:txBody>
          <a:bodyPr/>
          <a:lstStyle/>
          <a:p>
            <a:pPr algn="l"/>
            <a:r>
              <a:rPr lang="hu-HU" dirty="0" err="1" smtClean="0"/>
              <a:t>ANtenna</a:t>
            </a:r>
            <a:endParaRPr lang="hu-HU" dirty="0"/>
          </a:p>
        </p:txBody>
      </p:sp>
      <p:pic>
        <p:nvPicPr>
          <p:cNvPr id="8" name="Tartalom helye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351" y="2182435"/>
            <a:ext cx="5657022" cy="25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373" y="2187037"/>
            <a:ext cx="4537609" cy="352332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" y="2182435"/>
            <a:ext cx="2357709" cy="30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0254"/>
            <a:ext cx="12165875" cy="59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denzcsík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102</TotalTime>
  <Words>141</Words>
  <Application>Microsoft Office PowerPoint</Application>
  <PresentationFormat>Szélesvásznú</PresentationFormat>
  <Paragraphs>14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Kondenzcsík</vt:lpstr>
      <vt:lpstr>A spektrum, a sávszélesség és az átviteli kapacitás kapcsolata </vt:lpstr>
      <vt:lpstr>PowerPoint-bemutató</vt:lpstr>
      <vt:lpstr>sávszélesség </vt:lpstr>
      <vt:lpstr>PowerPoint-bemutató</vt:lpstr>
      <vt:lpstr>.</vt:lpstr>
      <vt:lpstr>PowerPoint-bemutató</vt:lpstr>
      <vt:lpstr>PowerPoint-bemutató</vt:lpstr>
      <vt:lpstr>ANtenna</vt:lpstr>
      <vt:lpstr>PowerPoint-bemutató</vt:lpstr>
      <vt:lpstr>A sávszélesség, a frekvencia és a spektrum kapcsolata </vt:lpstr>
      <vt:lpstr>Összefüggés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spektrum, a sávszélesség és az átviteli kapacitás kapcsolata</dc:title>
  <dc:creator>Boholy Bálint</dc:creator>
  <cp:lastModifiedBy>Boholy Bálint</cp:lastModifiedBy>
  <cp:revision>16</cp:revision>
  <dcterms:created xsi:type="dcterms:W3CDTF">2024-04-08T07:35:44Z</dcterms:created>
  <dcterms:modified xsi:type="dcterms:W3CDTF">2024-04-08T09:17:53Z</dcterms:modified>
</cp:coreProperties>
</file>